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7" r:id="rId18"/>
    <p:sldId id="278" r:id="rId19"/>
  </p:sldIdLst>
  <p:sldSz cx="9906000" cy="6858000" type="A4"/>
  <p:notesSz cx="6648450" cy="97821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X66dJ+VcqKF3JgXBdLNn1cBba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58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275" y="733650"/>
            <a:ext cx="4432500" cy="366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85d6eb3a8_0_8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00" cy="4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f85d6eb3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85d6eb3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f85d6eb3a8_0_0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00" cy="4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64825" y="4646525"/>
            <a:ext cx="5318750" cy="4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9075" cy="3668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72532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5687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019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8784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7272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2276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532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849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996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86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16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665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2947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998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854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9482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6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 idx="4294967295"/>
          </p:nvPr>
        </p:nvSpPr>
        <p:spPr>
          <a:xfrm>
            <a:off x="0" y="174625"/>
            <a:ext cx="89979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POTHERIDGE HOUSE</a:t>
            </a: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866850" y="5349600"/>
            <a:ext cx="8172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 Okehampton in North Devon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Roselands have been visiting for many years - it’s like an extension of our family - we like to think of it abit like a holiday home! Safe, familiar, a break in routine but ALOT of fun!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-1" y="1540375"/>
            <a:ext cx="3393093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Monday 25th March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libri"/>
                <a:ea typeface="Calibri"/>
                <a:cs typeface="Calibri"/>
                <a:sym typeface="Calibri"/>
              </a:rPr>
              <a:t>to Thursday 28th March 2024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59D44B-1B07-4545-8E6C-6C130A7E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83" y="1069298"/>
            <a:ext cx="5954589" cy="401588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 descr="20161017161937_DSCF04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00" y="142875"/>
            <a:ext cx="4933950" cy="65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 descr="20161017175440_DSCF046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42875"/>
            <a:ext cx="4933950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 descr="crate stack 0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4187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5d6eb3a8_0_8"/>
          <p:cNvSpPr txBox="1">
            <a:spLocks noGrp="1"/>
          </p:cNvSpPr>
          <p:nvPr>
            <p:ph type="title" idx="4294967295"/>
          </p:nvPr>
        </p:nvSpPr>
        <p:spPr>
          <a:xfrm>
            <a:off x="0" y="1143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Extra information</a:t>
            </a:r>
            <a:endParaRPr dirty="0"/>
          </a:p>
        </p:txBody>
      </p:sp>
      <p:sp>
        <p:nvSpPr>
          <p:cNvPr id="162" name="Google Shape;162;gf85d6eb3a8_0_8"/>
          <p:cNvSpPr txBox="1">
            <a:spLocks noGrp="1"/>
          </p:cNvSpPr>
          <p:nvPr>
            <p:ph type="body" idx="4294967295"/>
          </p:nvPr>
        </p:nvSpPr>
        <p:spPr>
          <a:xfrm>
            <a:off x="241235" y="1455608"/>
            <a:ext cx="860107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400" dirty="0"/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The days will be jam packed - please make sure the children sleep well before sending them!</a:t>
            </a:r>
            <a:endParaRPr sz="2400" dirty="0"/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The food is nutritious and plentiful - we eat hearty, warming food and we enjoy lots of snacks and puddings!</a:t>
            </a:r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Able to cater for all dietary requirements and allergies just let us know.</a:t>
            </a:r>
            <a:endParaRPr sz="2400" dirty="0"/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Children make their own packed lunch each day</a:t>
            </a:r>
            <a:endParaRPr sz="2400" dirty="0"/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School staff are supervising the children 24/7</a:t>
            </a:r>
            <a:endParaRPr sz="2400" dirty="0"/>
          </a:p>
          <a:p>
            <a:pPr marL="368300">
              <a:spcBef>
                <a:spcPts val="5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Children choose a friend they would like to share a room with, school staff then </a:t>
            </a:r>
            <a:r>
              <a:rPr lang="en-US" sz="2400" dirty="0" err="1"/>
              <a:t>organise</a:t>
            </a:r>
            <a:r>
              <a:rPr lang="en-US" sz="2400" dirty="0"/>
              <a:t> sleeping arrangements to ensure your child’s happiness, best interests and safety, in single sex rooms</a:t>
            </a:r>
            <a:endParaRPr sz="2400"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 descr="W:\Encompass Training 2013\Photos\AR pictures 2018\IMG_31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750" y="363537"/>
            <a:ext cx="8480425" cy="563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/>
        </p:nvSpPr>
        <p:spPr>
          <a:xfrm>
            <a:off x="560387" y="620712"/>
            <a:ext cx="85693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Typical 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167951" y="1916112"/>
            <a:ext cx="8745974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8.00 	Breakfast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8.30	Make lunches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9.15	 Meet for activities. Check all children have the right stuff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12.30	 Lunch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1.15      Afternoon activities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4.30-5.00 finish day activities, shower, change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6.00 	Dinner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7.15 – 8.30 Evening activity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8.30 Hot chocolate &amp; biscuit &amp; up to their rooms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9.30 	Well earned sleep!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 dirty="0"/>
          </a:p>
        </p:txBody>
      </p:sp>
      <p:sp>
        <p:nvSpPr>
          <p:cNvPr id="184" name="Google Shape;184;p18"/>
          <p:cNvSpPr txBox="1">
            <a:spLocks noGrp="1"/>
          </p:cNvSpPr>
          <p:nvPr>
            <p:ph type="body" idx="4294967295"/>
          </p:nvPr>
        </p:nvSpPr>
        <p:spPr>
          <a:xfrm>
            <a:off x="0" y="1196975"/>
            <a:ext cx="8089900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is an attitude of mind, not just a set of rules.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Recognition of risk.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Qualified and experienced staff.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 equipment.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provide outdoor safety training to others.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Inspected by British Activity Providers Association &amp; Adventure Mark quality badge</a:t>
            </a: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School staff </a:t>
            </a:r>
            <a:r>
              <a:rPr lang="en-US" u="sng" dirty="0"/>
              <a:t>volunteer </a:t>
            </a:r>
            <a:r>
              <a:rPr lang="en-US" dirty="0"/>
              <a:t>their time to supervise your children 24/7 and ensure they have the best time!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KIT LIST – MUST HAVES - A full list will come out once we have our full pupil lists </a:t>
            </a:r>
            <a:r>
              <a:rPr lang="en-US" sz="3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don</a:t>
            </a:r>
            <a:r>
              <a:rPr lang="en-US" sz="3000" dirty="0">
                <a:solidFill>
                  <a:srgbClr val="FF0000"/>
                </a:solidFill>
              </a:rPr>
              <a:t>’t buy new!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4294967295"/>
          </p:nvPr>
        </p:nvSpPr>
        <p:spPr>
          <a:xfrm>
            <a:off x="0" y="1071563"/>
            <a:ext cx="4799012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changes of warm clothes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Swimming costume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Towel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 clothes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2/3 pairs trainers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Wellies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Disco outfit</a:t>
            </a:r>
            <a:endParaRPr sz="2400" b="1" dirty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Waterproof jacket and trousers (substantial)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4799012" y="1357312"/>
            <a:ext cx="4375150" cy="521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Spare batteries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poly bin liners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Toilet kit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 clothes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bottle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Rucksack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cake to share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BRING/AVOID</a:t>
            </a:r>
            <a:endParaRPr dirty="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4294967295"/>
          </p:nvPr>
        </p:nvSpPr>
        <p:spPr>
          <a:xfrm>
            <a:off x="434425" y="1623332"/>
            <a:ext cx="7288212" cy="320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Money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Jewellery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Computer games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Mobile phones – 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communication from pupils.  Staff will communicate a snapshot of the day via seesaw each evening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Massive suitcases - 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pack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‘light’ as you can.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Sweets/extra food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704850" y="2133600"/>
            <a:ext cx="83517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is the time!</a:t>
            </a:r>
            <a:endParaRPr sz="4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of something at a later date?...</a:t>
            </a:r>
            <a:endParaRPr sz="4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your teachers or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Mrs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Oliver/Miss McDade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f85d6eb3a8_0_0"/>
          <p:cNvPicPr preferRelativeResize="0"/>
          <p:nvPr/>
        </p:nvPicPr>
        <p:blipFill rotWithShape="1">
          <a:blip r:embed="rId3">
            <a:alphaModFix/>
          </a:blip>
          <a:srcRect l="46774" t="28661" b="5991"/>
          <a:stretch/>
        </p:blipFill>
        <p:spPr>
          <a:xfrm>
            <a:off x="442925" y="242900"/>
            <a:ext cx="8672501" cy="5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f85d6eb3a8_0_0"/>
          <p:cNvSpPr txBox="1"/>
          <p:nvPr/>
        </p:nvSpPr>
        <p:spPr>
          <a:xfrm>
            <a:off x="733125" y="673300"/>
            <a:ext cx="4006826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hour 45 minutes away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ravel there and back by coach.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often stop for a day of activities on the way - climbing, scrambling and general fun before we even get there!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520440" y="330200"/>
            <a:ext cx="6876689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Potheridge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House	</a:t>
            </a:r>
            <a:endParaRPr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idx="1"/>
          </p:nvPr>
        </p:nvSpPr>
        <p:spPr>
          <a:xfrm>
            <a:off x="167951" y="1524000"/>
            <a:ext cx="9657183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Accommodation in main house &amp; Barn complex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 beds in 9 rooms &amp; 5 staff rooms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Oak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Panelled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dining room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Walled front garden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many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miles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Food – can cater for all allergies/dietary requirement.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Sole occupancy – just Roselands School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 descr="D:\FOLDER\Al_FILES\Work\Encompass training\Photos\P61902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762000"/>
            <a:ext cx="50673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62CBCB-5531-4D5B-8A77-F7EF39F19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7" y="1817230"/>
            <a:ext cx="4953429" cy="322353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ENCOMPASS TRAINING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4294967295"/>
          </p:nvPr>
        </p:nvSpPr>
        <p:spPr>
          <a:xfrm>
            <a:off x="0" y="2214563"/>
            <a:ext cx="5634038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real outdoor education experience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Experienced staffing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safety standards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 to your school – sole occupancy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4" descr="D:\FOLDER\Al_FILES\Work\Encompass training\Photos\_DFOpic01.p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2667000"/>
            <a:ext cx="33083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 idx="4294967295"/>
          </p:nvPr>
        </p:nvSpPr>
        <p:spPr>
          <a:xfrm>
            <a:off x="-998375" y="477546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JUST</a:t>
            </a:r>
            <a:b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ACTIVITY HOLIDAY</a:t>
            </a:r>
            <a:endParaRPr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4294967295"/>
          </p:nvPr>
        </p:nvSpPr>
        <p:spPr>
          <a:xfrm>
            <a:off x="625151" y="2461468"/>
            <a:ext cx="6026150" cy="3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Independence 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with others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 and self-esteem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  <a:r>
              <a:rPr lang="en-US" sz="28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Adventure and fun</a:t>
            </a:r>
            <a:endParaRPr dirty="0"/>
          </a:p>
        </p:txBody>
      </p:sp>
      <p:pic>
        <p:nvPicPr>
          <p:cNvPr id="4" name="Google Shape;98;p12" descr="DSCF4692.JPG">
            <a:extLst>
              <a:ext uri="{FF2B5EF4-FFF2-40B4-BE49-F238E27FC236}">
                <a16:creationId xmlns:a16="http://schemas.microsoft.com/office/drawing/2014/main" id="{4C0CB473-4AA4-4DF2-B722-4AEBBAE7FA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989" y="104905"/>
            <a:ext cx="3581011" cy="408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3;p13" descr="20161017161937_100_3929.JPG">
            <a:extLst>
              <a:ext uri="{FF2B5EF4-FFF2-40B4-BE49-F238E27FC236}">
                <a16:creationId xmlns:a16="http://schemas.microsoft.com/office/drawing/2014/main" id="{E7672219-EC97-43D9-AF8F-F54718F9D4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9869" y="3673589"/>
            <a:ext cx="4271963" cy="283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20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ACTIVITIES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4294967295"/>
          </p:nvPr>
        </p:nvSpPr>
        <p:spPr>
          <a:xfrm>
            <a:off x="0" y="1268413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challenges and problem solving tasks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Crate stack, Climbing wall &amp; abseil tree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based activities such as canoeing, sit on top kayaks, paddle boarding &amp; raft building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Gorge Scrambling, coasteering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Beach art, field archery &amp; games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of evening activities including a 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 walk, a disco</a:t>
            </a:r>
            <a:r>
              <a:rPr lang="en-US" sz="2800"/>
              <a:t> and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/>
              <a:t>camp-fire fun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 descr="20161017161937_DSCF05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775" y="3629025"/>
            <a:ext cx="2271725" cy="30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 descr="20161017161937_DSCF06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37" y="223837"/>
            <a:ext cx="8543925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9" descr="20161017161937_DSCF055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37" y="223837"/>
            <a:ext cx="8543925" cy="64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613</Words>
  <Application>Microsoft Office PowerPoint</Application>
  <PresentationFormat>A4 Paper (210x297 mm)</PresentationFormat>
  <Paragraphs>96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Facet</vt:lpstr>
      <vt:lpstr>GREAT POTHERIDGE HOUSE</vt:lpstr>
      <vt:lpstr>PowerPoint Presentation</vt:lpstr>
      <vt:lpstr>Great Potheridge House </vt:lpstr>
      <vt:lpstr>PowerPoint Presentation</vt:lpstr>
      <vt:lpstr>ENCOMPASS TRAINING</vt:lpstr>
      <vt:lpstr>MORE THAN JUST AN ACTIVITY HOLIDAY</vt:lpstr>
      <vt:lpstr>THE ACTIVITIES</vt:lpstr>
      <vt:lpstr>PowerPoint Presentation</vt:lpstr>
      <vt:lpstr>PowerPoint Presentation</vt:lpstr>
      <vt:lpstr>PowerPoint Presentation</vt:lpstr>
      <vt:lpstr>PowerPoint Presentation</vt:lpstr>
      <vt:lpstr>Extra information</vt:lpstr>
      <vt:lpstr>PowerPoint Presentation</vt:lpstr>
      <vt:lpstr>PowerPoint Presentation</vt:lpstr>
      <vt:lpstr>SAFETY</vt:lpstr>
      <vt:lpstr>KIT LIST – MUST HAVES - A full list will come out once we have our full pupil lists - don’t buy new!</vt:lpstr>
      <vt:lpstr>DON’T BRING/AVOID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POTHERIDGE HOUSE</dc:title>
  <dc:creator>Gavin Smart</dc:creator>
  <cp:lastModifiedBy>Sophie Boundy</cp:lastModifiedBy>
  <cp:revision>4</cp:revision>
  <dcterms:created xsi:type="dcterms:W3CDTF">2001-02-27T09:37:43Z</dcterms:created>
  <dcterms:modified xsi:type="dcterms:W3CDTF">2023-09-24T19:39:18Z</dcterms:modified>
</cp:coreProperties>
</file>